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5" r:id="rId2"/>
    <p:sldId id="286" r:id="rId3"/>
    <p:sldId id="288" r:id="rId4"/>
    <p:sldId id="287" r:id="rId5"/>
    <p:sldId id="294" r:id="rId6"/>
    <p:sldId id="290" r:id="rId7"/>
    <p:sldId id="291" r:id="rId8"/>
    <p:sldId id="292" r:id="rId9"/>
    <p:sldId id="29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7" autoAdjust="0"/>
    <p:restoredTop sz="87125" autoAdjust="0"/>
  </p:normalViewPr>
  <p:slideViewPr>
    <p:cSldViewPr>
      <p:cViewPr varScale="1">
        <p:scale>
          <a:sx n="64" d="100"/>
          <a:sy n="64" d="100"/>
        </p:scale>
        <p:origin x="178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C461A-6B2B-4D03-907C-9353DCD9068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5C510-FCDE-4FCB-BC86-6646689476D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3C3E3E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Батьківські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3C3E3E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3C3E3E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читання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3C3E3E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Батьки </a:t>
            </a:r>
            <a:r>
              <a:rPr lang="uk-UA" sz="1200" dirty="0" smtClean="0">
                <a:latin typeface="Arial" pitchFamily="34" charset="0"/>
                <a:cs typeface="Arial" pitchFamily="34" charset="0"/>
              </a:rPr>
              <a:t>самостійно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читають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певну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статтю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1200" dirty="0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беруть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участь в </a:t>
            </a:r>
            <a:r>
              <a:rPr lang="uk-UA" sz="1200" dirty="0" smtClean="0">
                <a:latin typeface="Arial" pitchFamily="34" charset="0"/>
                <a:cs typeface="Arial" pitchFamily="34" charset="0"/>
              </a:rPr>
              <a:t>її обговоренні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uk-UA" sz="12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атьки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можуть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висловлювати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своє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власне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розуміння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питання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полемізувати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іншими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батьками,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відстоювати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свої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переконання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3C3E3E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Батьківські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вечори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Їх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доречно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проводити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, коли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класний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керівник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тільки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почав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формувати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батьківський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колектив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класу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(1—2 рази на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рік,або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присутності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дітей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або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без них).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Батьківські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тренінги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батьківських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тренінгах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(5—8 занять)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повинні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брати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участь по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можливості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обидва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батьк</a:t>
            </a:r>
            <a:r>
              <a:rPr lang="uk-UA" sz="1200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Батьківські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ринги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Одна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дискусійних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форм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спілкування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батьків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формування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батьківського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колективу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1200" b="1" dirty="0" smtClean="0">
                <a:latin typeface="Arial" pitchFamily="34" charset="0"/>
                <a:cs typeface="Arial" pitchFamily="34" charset="0"/>
              </a:rPr>
              <a:t>Батьківські збори-презентація (майстер-клас)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1200" dirty="0" smtClean="0">
                <a:latin typeface="Arial" pitchFamily="34" charset="0"/>
                <a:cs typeface="Arial" pitchFamily="34" charset="0"/>
              </a:rPr>
              <a:t>Багато сімей будуть раді презентувати свої традиції, вміння досягнення. Батьківські збори можуть стати майданчиком для таких презентацій і обміну досвідом в питаннях виховання дітей. Спонукають батьків до аналізу власних досягнень і невдач, співвідношенню їх з тими способами і прийомами, які ефективно використовують інші батьки.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Батьківські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збори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формі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ток-шоу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прес-конференції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вечори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запитань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відповідей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Запрошуються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відповідні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фахівці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педагогі-предметникі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 На таких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зборах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можна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почути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відповіді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питання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цікавлять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дізнатися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різні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точки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зору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на одну проблему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обговорити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можливі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шляхи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її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вирішення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Після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зборів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батькам повинна бути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надана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можливість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отримання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індивідуальної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консультації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5C510-FCDE-4FCB-BC86-6646689476D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lum bright="4000" contrast="-1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57290" y="2516118"/>
            <a:ext cx="650085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25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НОВИЙ  ФОРМАТ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25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СПІВПРАЦІ  З  БАТЬКАМИ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 descr="D:\Школьный психолог\243 шк\Створення освітнього середовища\nRm1zvurhow-398x2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0"/>
            <a:ext cx="3214678" cy="2180813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00166" y="5449030"/>
            <a:ext cx="6500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2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ПОРАДИ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ПСИХОЛОГА ЗЗСО № 243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25" algn="l"/>
              </a:tabLst>
            </a:pPr>
            <a:r>
              <a:rPr lang="ru-RU" sz="24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ФАТЄЄВА С.А.</a:t>
            </a:r>
            <a:endParaRPr kumimoji="0" lang="ru-RU" sz="2400" b="1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755576" y="617636"/>
            <a:ext cx="343369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603625" algn="l"/>
              </a:tabLst>
            </a:pPr>
            <a:r>
              <a:rPr lang="ru-RU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ДЛЯ  КЛАСНИХ  КЕРІВНИКІВ</a:t>
            </a:r>
            <a:endParaRPr lang="ru-RU" b="1" i="1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85786" y="357166"/>
            <a:ext cx="75724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603625" algn="l"/>
              </a:tabLst>
            </a:pPr>
            <a:r>
              <a:rPr lang="uk-U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етрадиційн</a:t>
            </a:r>
            <a:r>
              <a:rPr lang="uk-U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форм</a:t>
            </a:r>
            <a:r>
              <a:rPr lang="uk-U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роботи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батьками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1384120"/>
            <a:ext cx="8643966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3C3E3E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Батьківські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C3E3E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3C3E3E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читання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3C3E3E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Батьківські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вечори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Батьківські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тренінги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Батьківські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ринги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Батьківські збори-презентація 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(майстер-клас)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Батьківські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збори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формі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ток-шоу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прес-конференції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вечори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запитань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відповідей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5122" name="AutoShape 2" descr="https://cdn.shortpixel.ai/client/q_glossy,ret_img,w_803/http:/www.ukr.life/wp-content/uploads/2017/12/vch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3" name="Picture 3" descr="D:\Школьный психолог\243 шк\Створення освітнього середовища\vch-1 (1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5" y="104713"/>
            <a:ext cx="4714876" cy="41101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71472" y="0"/>
            <a:ext cx="8286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603625" algn="l"/>
              </a:tabLst>
            </a:pPr>
            <a:r>
              <a:rPr lang="uk-U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Батьківські збори - проблемна конференція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2876" y="487025"/>
            <a:ext cx="892971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90%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успіху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залежить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підготовки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err="1" smtClean="0">
                <a:latin typeface="Arial" pitchFamily="34" charset="0"/>
                <a:cs typeface="Arial" pitchFamily="34" charset="0"/>
              </a:rPr>
              <a:t>Необхідно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Провести анкетування батьків, щоб виявити проблеми які хвилюють кожного. Виходячи з результатів анкетування висуваються питання на порядок денний.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Наступне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анкетування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має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бути направлено на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вивчення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тих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методів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за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допомогою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яких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вирішують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проблему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усі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батьки.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Знову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виділяються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основні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точки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зору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Класний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керівник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готує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виступ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якому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відображає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загальні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тенденції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З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батьківського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середовища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необхідно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висунути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тих,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хто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зможе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грамотно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чітко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викласти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свої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думки.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Їм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дається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завдання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заздалегідь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розповісти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як вони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діють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даному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випадку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Виступів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небагато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– 2-3 по 5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хв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2400" b="1" i="1" dirty="0" smtClean="0">
                <a:latin typeface="Arial" pitchFamily="34" charset="0"/>
                <a:cs typeface="Arial" pitchFamily="34" charset="0"/>
              </a:rPr>
              <a:t>    Завдання вчителя - створити проблемну ситуацію щоб вийшов диспут.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   За підсумками батьки приходять все разом до вирішення: як вчинити правильно в кожному конкретному випадку.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93663"/>
            <a:ext cx="8358246" cy="637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Анкета для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батьків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Яку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інформацію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Ви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хотіли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б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отримати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на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батьківських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зборах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Які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питання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виховання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Вас особливо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хвилюють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Які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цікаві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книжки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чи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статті</a:t>
            </a:r>
            <a:r>
              <a:rPr kumimoji="0" lang="ru-RU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</a:t>
            </a:r>
            <a:r>
              <a:rPr kumimoji="0" lang="ru-RU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виховання</a:t>
            </a:r>
            <a:r>
              <a:rPr kumimoji="0" lang="ru-RU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дітей</a:t>
            </a:r>
            <a:r>
              <a:rPr kumimoji="0" lang="ru-RU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Ви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читали?</a:t>
            </a: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4. Які позитивні методи та прийоми виховного впливу на дитину Ви використовуєте: </a:t>
            </a: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2600" i="1" dirty="0" smtClean="0">
                <a:latin typeface="Arial" pitchFamily="34" charset="0"/>
                <a:cs typeface="Arial" pitchFamily="34" charset="0"/>
              </a:rPr>
              <a:t>методи покарання </a:t>
            </a:r>
            <a:r>
              <a:rPr lang="uk-UA" sz="2600" dirty="0" smtClean="0">
                <a:latin typeface="Arial" pitchFamily="34" charset="0"/>
                <a:cs typeface="Arial" pitchFamily="34" charset="0"/>
              </a:rPr>
              <a:t>(напишіть) </a:t>
            </a: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2600" i="1" dirty="0" smtClean="0">
                <a:latin typeface="Arial" pitchFamily="34" charset="0"/>
                <a:cs typeface="Arial" pitchFamily="34" charset="0"/>
              </a:rPr>
              <a:t>методи заохочення </a:t>
            </a:r>
            <a:r>
              <a:rPr lang="uk-UA" sz="2600" dirty="0" smtClean="0">
                <a:latin typeface="Arial" pitchFamily="34" charset="0"/>
                <a:cs typeface="Arial" pitchFamily="34" charset="0"/>
              </a:rPr>
              <a:t>(напишіть)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5. Чим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Ви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можете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допомогти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класному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керівнику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роботі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дітьми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класу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6. На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що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вчителю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слід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звернути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особливу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увагу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роботі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Вашою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дитиною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D:\Школьный психолог\243 шк\Створення освітнього середовища\d0b0d0bdd0bad0b5d182d0b0копировани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5254" y="1"/>
            <a:ext cx="1464464" cy="2214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93663"/>
            <a:ext cx="4643470" cy="557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032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uk-UA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Методи заохочення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 Режим дня </a:t>
            </a: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 Метод альтернативи </a:t>
            </a: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 Прийом - «Я помітила ...» </a:t>
            </a: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 Сімейні традиції </a:t>
            </a: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 Активне слухання </a:t>
            </a: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 Приєднання </a:t>
            </a: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 Перемикання </a:t>
            </a: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 Тайм-аут </a:t>
            </a: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 Прийом - «Мамин і </a:t>
            </a:r>
            <a:r>
              <a:rPr lang="uk-UA" sz="2600" dirty="0" err="1" smtClean="0">
                <a:latin typeface="Arial" pitchFamily="34" charset="0"/>
                <a:cs typeface="Arial" pitchFamily="34" charset="0"/>
              </a:rPr>
              <a:t>татов</a:t>
            </a:r>
            <a:r>
              <a:rPr lang="uk-UA" sz="2600" dirty="0" smtClean="0">
                <a:latin typeface="Arial" pitchFamily="34" charset="0"/>
                <a:cs typeface="Arial" pitchFamily="34" charset="0"/>
              </a:rPr>
              <a:t> час» </a:t>
            </a: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Підтримка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329493"/>
            <a:ext cx="392909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Методи покарання</a:t>
            </a:r>
          </a:p>
          <a:p>
            <a:endParaRPr lang="uk-UA" sz="36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Ігнорування</a:t>
            </a:r>
            <a:endParaRPr lang="ru-RU" sz="2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Зауваження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Попередження</a:t>
            </a:r>
            <a:endParaRPr lang="ru-RU" sz="2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Догана</a:t>
            </a:r>
            <a:endParaRPr lang="ru-RU" sz="2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Позбавлення</a:t>
            </a:r>
            <a:endParaRPr lang="ru-RU" sz="2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Хвилина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тиші</a:t>
            </a:r>
            <a:endParaRPr lang="ru-RU" sz="2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Тихе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місце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7654" y="5357826"/>
            <a:ext cx="47863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Барложецька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Н. Ф.</a:t>
            </a:r>
          </a:p>
          <a:p>
            <a:r>
              <a:rPr lang="uk-UA" sz="2000" i="1" dirty="0" smtClean="0">
                <a:latin typeface="Arial" pitchFamily="34" charset="0"/>
                <a:cs typeface="Arial" pitchFamily="34" charset="0"/>
              </a:rPr>
              <a:t>Психолог-консультант в </a:t>
            </a:r>
            <a:r>
              <a:rPr lang="uk-UA" sz="2000" i="1" dirty="0" err="1" smtClean="0">
                <a:latin typeface="Arial" pitchFamily="34" charset="0"/>
                <a:cs typeface="Arial" pitchFamily="34" charset="0"/>
              </a:rPr>
              <a:t>соціально-корекційної</a:t>
            </a:r>
            <a:r>
              <a:rPr lang="uk-UA" sz="2000" i="1" dirty="0" smtClean="0">
                <a:latin typeface="Arial" pitchFamily="34" charset="0"/>
                <a:cs typeface="Arial" pitchFamily="34" charset="0"/>
              </a:rPr>
              <a:t> сфері, педагог-психолог вищої кваліфікаційної категорії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93663"/>
            <a:ext cx="8715436" cy="637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032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Поради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психологів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0" indent="203200" fontAlgn="base">
              <a:spcBef>
                <a:spcPct val="0"/>
              </a:spcBef>
              <a:spcAft>
                <a:spcPct val="0"/>
              </a:spcAf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Тривалість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зборів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не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більше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1,5 годин. </a:t>
            </a: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Заздалегіть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оголосіть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питання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які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плануєте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обговорити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 </a:t>
            </a: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Золоте правило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педагогічного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аналізу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починати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позитивного,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потім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говорити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про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негативне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завершувати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розмову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пропозиц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ями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майбутнє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 </a:t>
            </a: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Подякуйте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всіх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хто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знайшов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час прийти (особливо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батьків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). </a:t>
            </a: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Дайте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зрозуміти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батькам,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добре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розумієте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як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важко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дитині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вчитися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 </a:t>
            </a: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особистій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бесіді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оцінюйте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успіхи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дітей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щодо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їх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можливостей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 </a:t>
            </a: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Доведіть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батьків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думку,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«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поганий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учень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 не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означає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«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погана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людина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». </a:t>
            </a: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Батьки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повинні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піти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зборів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відчуттям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мож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уть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допомогти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своїй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дитині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8130" name="Picture 2" descr="D:\Школьный психолог\243 шк\Створення освітнього середовища\nRm1zvurhow-398x2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7936" y="1"/>
            <a:ext cx="2106063" cy="1428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309150"/>
            <a:ext cx="8358246" cy="6001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032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Поради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психологів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0" indent="203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900" b="1" dirty="0" smtClean="0">
              <a:latin typeface="Arial" pitchFamily="34" charset="0"/>
              <a:cs typeface="Arial" pitchFamily="34" charset="0"/>
            </a:endParaRPr>
          </a:p>
          <a:p>
            <a:pPr lvl="0" indent="203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варто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: </a:t>
            </a:r>
          </a:p>
          <a:p>
            <a:pPr lvl="0" indent="203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Засуджувати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присутніх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батьків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за неявку в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минулі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рази.</a:t>
            </a:r>
          </a:p>
          <a:p>
            <a:pPr lvl="0" indent="203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Порівнювати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успіхи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окремих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учнів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різних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класів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 </a:t>
            </a:r>
          </a:p>
          <a:p>
            <a:pPr lvl="0" indent="203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Давати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негативну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оцінку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всьому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класу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 </a:t>
            </a:r>
          </a:p>
          <a:p>
            <a:pPr lvl="0" indent="203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Переоцінювати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значення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окремих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предметів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 </a:t>
            </a:r>
          </a:p>
          <a:p>
            <a:pPr lvl="0" indent="203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Обирати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для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спілкування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повчальний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тон.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7106" name="Picture 2" descr="D:\Школьный психолог\243 шк\Створення освітнього середовища\nRm1zvurhow-398x2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8464" y="0"/>
            <a:ext cx="2106062" cy="1428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382858"/>
            <a:ext cx="778674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Чинники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ефективної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взаємодії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2800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Запрошення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батьків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співпраці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Дотримання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позиції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рівноправності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Визнання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важливості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ролі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батьків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співпраці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Вияв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любові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захоплення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їхньою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дитиною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Пошук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нових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форм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співпраці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D:\Школьный психолог\243 шк\Створення освітнього середовища\nRm1zvurhow-398x2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7936" y="1"/>
            <a:ext cx="2106063" cy="1428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14290"/>
            <a:ext cx="75724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Педагогічний</a:t>
            </a: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союз </a:t>
            </a:r>
            <a:r>
              <a:rPr lang="ru-RU" sz="28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батьків</a:t>
            </a: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вчителів</a:t>
            </a: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</a:t>
            </a:r>
            <a:r>
              <a:rPr lang="ru-RU" sz="28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могутня</a:t>
            </a: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сила </a:t>
            </a:r>
            <a:r>
              <a:rPr lang="ru-RU" sz="28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виховання</a:t>
            </a:r>
            <a:endParaRPr lang="ru-RU" sz="28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9154" name="Picture 2" descr="D:\Школьный психолог\243 шк\Створення освітнього середовища\50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391228"/>
            <a:ext cx="7429552" cy="5038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2180</TotalTime>
  <Words>537</Words>
  <Application>Microsoft Office PowerPoint</Application>
  <PresentationFormat>Екран (4:3)</PresentationFormat>
  <Paragraphs>91</Paragraphs>
  <Slides>9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SERGO</dc:creator>
  <cp:lastModifiedBy>User</cp:lastModifiedBy>
  <cp:revision>167</cp:revision>
  <dcterms:created xsi:type="dcterms:W3CDTF">2018-12-30T17:11:33Z</dcterms:created>
  <dcterms:modified xsi:type="dcterms:W3CDTF">2019-02-13T15:15:09Z</dcterms:modified>
</cp:coreProperties>
</file>