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99"/>
    <a:srgbClr val="0000FF"/>
    <a:srgbClr val="990000"/>
    <a:srgbClr val="660033"/>
    <a:srgbClr val="FF9933"/>
    <a:srgbClr val="FF99FF"/>
    <a:srgbClr val="FF33CC"/>
    <a:srgbClr val="9900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83A8A5-209F-41CD-9AAD-176BF7F6C6B8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F02CD475-B2AE-44C8-B4F5-84AD7E761563}">
      <dgm:prSet phldrT="[Текст]"/>
      <dgm:spPr>
        <a:solidFill>
          <a:srgbClr val="FF99FF"/>
        </a:solidFill>
      </dgm:spPr>
      <dgm:t>
        <a:bodyPr/>
        <a:lstStyle/>
        <a:p>
          <a:r>
            <a:rPr lang="uk-UA" b="0" i="1" dirty="0" smtClean="0">
              <a:solidFill>
                <a:srgbClr val="660033"/>
              </a:solidFill>
              <a:latin typeface="Bookman Old Style" panose="02050604050505020204" pitchFamily="18" charset="0"/>
            </a:rPr>
            <a:t>Організаційно-психологічні заходи</a:t>
          </a:r>
          <a:endParaRPr lang="ru-RU" b="0" i="1" dirty="0">
            <a:solidFill>
              <a:srgbClr val="660033"/>
            </a:solidFill>
            <a:latin typeface="Bookman Old Style" panose="02050604050505020204" pitchFamily="18" charset="0"/>
          </a:endParaRPr>
        </a:p>
      </dgm:t>
    </dgm:pt>
    <dgm:pt modelId="{38B60419-7F38-4E1C-A477-DAEADD15D475}" type="parTrans" cxnId="{2DBAAD14-A227-40C6-B542-567CE6CE3E68}">
      <dgm:prSet/>
      <dgm:spPr/>
      <dgm:t>
        <a:bodyPr/>
        <a:lstStyle/>
        <a:p>
          <a:endParaRPr lang="ru-RU"/>
        </a:p>
      </dgm:t>
    </dgm:pt>
    <dgm:pt modelId="{184D5C5A-F570-4AD2-928C-3FB9CA5E8091}" type="sibTrans" cxnId="{2DBAAD14-A227-40C6-B542-567CE6CE3E68}">
      <dgm:prSet/>
      <dgm:spPr/>
      <dgm:t>
        <a:bodyPr/>
        <a:lstStyle/>
        <a:p>
          <a:endParaRPr lang="ru-RU"/>
        </a:p>
      </dgm:t>
    </dgm:pt>
    <dgm:pt modelId="{CE9913EF-31BA-4FCE-9AC3-1CA75ACB9B21}">
      <dgm:prSet phldrT="[Текст]"/>
      <dgm:spPr>
        <a:solidFill>
          <a:srgbClr val="FF9933"/>
        </a:solidFill>
      </dgm:spPr>
      <dgm:t>
        <a:bodyPr/>
        <a:lstStyle/>
        <a:p>
          <a:r>
            <a:rPr lang="uk-UA" i="1" dirty="0" smtClean="0">
              <a:solidFill>
                <a:srgbClr val="990000"/>
              </a:solidFill>
              <a:latin typeface="Bookman Old Style" panose="02050604050505020204" pitchFamily="18" charset="0"/>
            </a:rPr>
            <a:t>Методичні заходи</a:t>
          </a:r>
          <a:endParaRPr lang="ru-RU" i="1" dirty="0">
            <a:solidFill>
              <a:srgbClr val="990000"/>
            </a:solidFill>
            <a:latin typeface="Bookman Old Style" panose="02050604050505020204" pitchFamily="18" charset="0"/>
          </a:endParaRPr>
        </a:p>
      </dgm:t>
    </dgm:pt>
    <dgm:pt modelId="{112C47FC-E20E-4114-A9AF-73EC700D1131}" type="parTrans" cxnId="{B7CE53E2-143F-4DD8-BA1C-1C65317C9110}">
      <dgm:prSet/>
      <dgm:spPr/>
      <dgm:t>
        <a:bodyPr/>
        <a:lstStyle/>
        <a:p>
          <a:endParaRPr lang="ru-RU"/>
        </a:p>
      </dgm:t>
    </dgm:pt>
    <dgm:pt modelId="{0D9724B5-3CAA-43B4-AA10-36463C90DCCE}" type="sibTrans" cxnId="{B7CE53E2-143F-4DD8-BA1C-1C65317C9110}">
      <dgm:prSet/>
      <dgm:spPr/>
      <dgm:t>
        <a:bodyPr/>
        <a:lstStyle/>
        <a:p>
          <a:endParaRPr lang="ru-RU"/>
        </a:p>
      </dgm:t>
    </dgm:pt>
    <dgm:pt modelId="{F042D208-5824-429D-972D-E7BE31595FDB}" type="pres">
      <dgm:prSet presAssocID="{3283A8A5-209F-41CD-9AAD-176BF7F6C6B8}" presName="linearFlow" presStyleCnt="0">
        <dgm:presLayoutVars>
          <dgm:dir/>
          <dgm:resizeHandles val="exact"/>
        </dgm:presLayoutVars>
      </dgm:prSet>
      <dgm:spPr/>
    </dgm:pt>
    <dgm:pt modelId="{BC9E1828-201E-4B3F-8C59-B243FC7C0A87}" type="pres">
      <dgm:prSet presAssocID="{F02CD475-B2AE-44C8-B4F5-84AD7E761563}" presName="composite" presStyleCnt="0"/>
      <dgm:spPr/>
    </dgm:pt>
    <dgm:pt modelId="{6611BF6D-4DB9-4BF0-BDBB-766AAFAF1C22}" type="pres">
      <dgm:prSet presAssocID="{F02CD475-B2AE-44C8-B4F5-84AD7E761563}" presName="imgShp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EBCD98A-7896-4741-9989-0EB3CB237308}" type="pres">
      <dgm:prSet presAssocID="{F02CD475-B2AE-44C8-B4F5-84AD7E761563}" presName="txShp" presStyleLbl="node1" presStyleIdx="0" presStyleCnt="2">
        <dgm:presLayoutVars>
          <dgm:bulletEnabled val="1"/>
        </dgm:presLayoutVars>
      </dgm:prSet>
      <dgm:spPr/>
    </dgm:pt>
    <dgm:pt modelId="{1572A43B-2035-4880-9A28-36CFAD35412F}" type="pres">
      <dgm:prSet presAssocID="{184D5C5A-F570-4AD2-928C-3FB9CA5E8091}" presName="spacing" presStyleCnt="0"/>
      <dgm:spPr/>
    </dgm:pt>
    <dgm:pt modelId="{CCA0880D-66CF-4C06-9749-33AE1B4B43E3}" type="pres">
      <dgm:prSet presAssocID="{CE9913EF-31BA-4FCE-9AC3-1CA75ACB9B21}" presName="composite" presStyleCnt="0"/>
      <dgm:spPr/>
    </dgm:pt>
    <dgm:pt modelId="{CB1DDFCB-3E57-43DF-B21A-13C2BF25519D}" type="pres">
      <dgm:prSet presAssocID="{CE9913EF-31BA-4FCE-9AC3-1CA75ACB9B21}" presName="imgShp" presStyleLbl="fgImgPlac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  <dgm:t>
        <a:bodyPr/>
        <a:lstStyle/>
        <a:p>
          <a:endParaRPr lang="ru-RU"/>
        </a:p>
      </dgm:t>
    </dgm:pt>
    <dgm:pt modelId="{852CA774-589B-4970-B559-921B48119361}" type="pres">
      <dgm:prSet presAssocID="{CE9913EF-31BA-4FCE-9AC3-1CA75ACB9B21}" presName="txShp" presStyleLbl="node1" presStyleIdx="1" presStyleCnt="2" custLinFactNeighborX="-396" custLinFactNeighborY="1039">
        <dgm:presLayoutVars>
          <dgm:bulletEnabled val="1"/>
        </dgm:presLayoutVars>
      </dgm:prSet>
      <dgm:spPr/>
    </dgm:pt>
  </dgm:ptLst>
  <dgm:cxnLst>
    <dgm:cxn modelId="{F941AE24-F3CB-4F9C-B2D2-47A7548E9860}" type="presOf" srcId="{F02CD475-B2AE-44C8-B4F5-84AD7E761563}" destId="{9EBCD98A-7896-4741-9989-0EB3CB237308}" srcOrd="0" destOrd="0" presId="urn:microsoft.com/office/officeart/2005/8/layout/vList3"/>
    <dgm:cxn modelId="{4A568297-B98E-4520-8E7F-DEDD1CA74B73}" type="presOf" srcId="{CE9913EF-31BA-4FCE-9AC3-1CA75ACB9B21}" destId="{852CA774-589B-4970-B559-921B48119361}" srcOrd="0" destOrd="0" presId="urn:microsoft.com/office/officeart/2005/8/layout/vList3"/>
    <dgm:cxn modelId="{37C252EA-CC47-497D-B781-A224A8664959}" type="presOf" srcId="{3283A8A5-209F-41CD-9AAD-176BF7F6C6B8}" destId="{F042D208-5824-429D-972D-E7BE31595FDB}" srcOrd="0" destOrd="0" presId="urn:microsoft.com/office/officeart/2005/8/layout/vList3"/>
    <dgm:cxn modelId="{2DBAAD14-A227-40C6-B542-567CE6CE3E68}" srcId="{3283A8A5-209F-41CD-9AAD-176BF7F6C6B8}" destId="{F02CD475-B2AE-44C8-B4F5-84AD7E761563}" srcOrd="0" destOrd="0" parTransId="{38B60419-7F38-4E1C-A477-DAEADD15D475}" sibTransId="{184D5C5A-F570-4AD2-928C-3FB9CA5E8091}"/>
    <dgm:cxn modelId="{B7CE53E2-143F-4DD8-BA1C-1C65317C9110}" srcId="{3283A8A5-209F-41CD-9AAD-176BF7F6C6B8}" destId="{CE9913EF-31BA-4FCE-9AC3-1CA75ACB9B21}" srcOrd="1" destOrd="0" parTransId="{112C47FC-E20E-4114-A9AF-73EC700D1131}" sibTransId="{0D9724B5-3CAA-43B4-AA10-36463C90DCCE}"/>
    <dgm:cxn modelId="{0ED2F464-243E-4928-9ED1-C928716C0BBD}" type="presParOf" srcId="{F042D208-5824-429D-972D-E7BE31595FDB}" destId="{BC9E1828-201E-4B3F-8C59-B243FC7C0A87}" srcOrd="0" destOrd="0" presId="urn:microsoft.com/office/officeart/2005/8/layout/vList3"/>
    <dgm:cxn modelId="{E25486A3-56DA-408D-A7C2-F5E97BD3B164}" type="presParOf" srcId="{BC9E1828-201E-4B3F-8C59-B243FC7C0A87}" destId="{6611BF6D-4DB9-4BF0-BDBB-766AAFAF1C22}" srcOrd="0" destOrd="0" presId="urn:microsoft.com/office/officeart/2005/8/layout/vList3"/>
    <dgm:cxn modelId="{F3FA5D13-C65E-4E0A-B893-67035F3CD66D}" type="presParOf" srcId="{BC9E1828-201E-4B3F-8C59-B243FC7C0A87}" destId="{9EBCD98A-7896-4741-9989-0EB3CB237308}" srcOrd="1" destOrd="0" presId="urn:microsoft.com/office/officeart/2005/8/layout/vList3"/>
    <dgm:cxn modelId="{310061D7-E834-4FAD-88BC-7C37CD80D215}" type="presParOf" srcId="{F042D208-5824-429D-972D-E7BE31595FDB}" destId="{1572A43B-2035-4880-9A28-36CFAD35412F}" srcOrd="1" destOrd="0" presId="urn:microsoft.com/office/officeart/2005/8/layout/vList3"/>
    <dgm:cxn modelId="{6594F004-1695-419E-88BA-2F4E89AE0FEC}" type="presParOf" srcId="{F042D208-5824-429D-972D-E7BE31595FDB}" destId="{CCA0880D-66CF-4C06-9749-33AE1B4B43E3}" srcOrd="2" destOrd="0" presId="urn:microsoft.com/office/officeart/2005/8/layout/vList3"/>
    <dgm:cxn modelId="{99022830-9CFD-4EDE-B938-708E98FBE018}" type="presParOf" srcId="{CCA0880D-66CF-4C06-9749-33AE1B4B43E3}" destId="{CB1DDFCB-3E57-43DF-B21A-13C2BF25519D}" srcOrd="0" destOrd="0" presId="urn:microsoft.com/office/officeart/2005/8/layout/vList3"/>
    <dgm:cxn modelId="{7E165DB8-7932-479C-9FC9-1BFC23174377}" type="presParOf" srcId="{CCA0880D-66CF-4C06-9749-33AE1B4B43E3}" destId="{852CA774-589B-4970-B559-921B4811936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C6264F-5CD4-4D1B-B8C7-19E73B87637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65331F91-1978-481F-B97B-1CCA6147FD16}">
      <dgm:prSet/>
      <dgm:spPr/>
      <dgm:t>
        <a:bodyPr/>
        <a:lstStyle/>
        <a:p>
          <a:pPr rtl="0"/>
          <a:r>
            <a:rPr lang="uk-UA" dirty="0" smtClean="0">
              <a:latin typeface="Bookman Old Style" panose="02050604050505020204" pitchFamily="18" charset="0"/>
            </a:rPr>
            <a:t>Узагальнення основних шляхів, форм , засобів та умов, які забезпечують якісну організацію освітнього процесу</a:t>
          </a:r>
          <a:endParaRPr lang="ru-RU" dirty="0">
            <a:latin typeface="Bookman Old Style" panose="02050604050505020204" pitchFamily="18" charset="0"/>
          </a:endParaRPr>
        </a:p>
      </dgm:t>
    </dgm:pt>
    <dgm:pt modelId="{675C5E1A-9663-4662-8516-A52465CD7F6E}" type="parTrans" cxnId="{B91EA9AC-C8FA-4AD8-98F0-FCDA88244EFB}">
      <dgm:prSet/>
      <dgm:spPr/>
      <dgm:t>
        <a:bodyPr/>
        <a:lstStyle/>
        <a:p>
          <a:endParaRPr lang="ru-RU"/>
        </a:p>
      </dgm:t>
    </dgm:pt>
    <dgm:pt modelId="{4AE43C52-3EF8-43E3-81AF-777ED315EEE3}" type="sibTrans" cxnId="{B91EA9AC-C8FA-4AD8-98F0-FCDA88244EFB}">
      <dgm:prSet/>
      <dgm:spPr/>
      <dgm:t>
        <a:bodyPr/>
        <a:lstStyle/>
        <a:p>
          <a:endParaRPr lang="ru-RU"/>
        </a:p>
      </dgm:t>
    </dgm:pt>
    <dgm:pt modelId="{DEAD45E2-BAFB-437F-BF7B-61E3902FB5EF}">
      <dgm:prSet/>
      <dgm:spPr/>
      <dgm:t>
        <a:bodyPr/>
        <a:lstStyle/>
        <a:p>
          <a:pPr rtl="0"/>
          <a:r>
            <a:rPr lang="uk-UA" dirty="0" smtClean="0">
              <a:latin typeface="Bookman Old Style" panose="02050604050505020204" pitchFamily="18" charset="0"/>
            </a:rPr>
            <a:t>Відкритість школи до нововведень в умовах динамічного розвитку освіти</a:t>
          </a:r>
          <a:endParaRPr lang="ru-RU" dirty="0">
            <a:latin typeface="Bookman Old Style" panose="02050604050505020204" pitchFamily="18" charset="0"/>
          </a:endParaRPr>
        </a:p>
      </dgm:t>
    </dgm:pt>
    <dgm:pt modelId="{67CCC78B-A85F-408F-92A8-646763386307}" type="parTrans" cxnId="{0F3BB928-0FD9-439E-93AC-6E3099DD597C}">
      <dgm:prSet/>
      <dgm:spPr/>
      <dgm:t>
        <a:bodyPr/>
        <a:lstStyle/>
        <a:p>
          <a:endParaRPr lang="ru-RU"/>
        </a:p>
      </dgm:t>
    </dgm:pt>
    <dgm:pt modelId="{FCA03C4B-D241-4201-8840-A401E94D7BAB}" type="sibTrans" cxnId="{0F3BB928-0FD9-439E-93AC-6E3099DD597C}">
      <dgm:prSet/>
      <dgm:spPr/>
      <dgm:t>
        <a:bodyPr/>
        <a:lstStyle/>
        <a:p>
          <a:endParaRPr lang="ru-RU"/>
        </a:p>
      </dgm:t>
    </dgm:pt>
    <dgm:pt modelId="{A8474005-B2C3-49ED-A04D-E260801290B1}">
      <dgm:prSet/>
      <dgm:spPr/>
      <dgm:t>
        <a:bodyPr/>
        <a:lstStyle/>
        <a:p>
          <a:pPr rtl="0"/>
          <a:r>
            <a:rPr lang="uk-UA" dirty="0" smtClean="0">
              <a:latin typeface="Bookman Old Style" panose="02050604050505020204" pitchFamily="18" charset="0"/>
            </a:rPr>
            <a:t>Ефективна організація науково-методичних структур колегіального управління</a:t>
          </a:r>
          <a:endParaRPr lang="ru-RU" dirty="0">
            <a:latin typeface="Bookman Old Style" panose="02050604050505020204" pitchFamily="18" charset="0"/>
          </a:endParaRPr>
        </a:p>
      </dgm:t>
    </dgm:pt>
    <dgm:pt modelId="{231751EA-65B0-41F9-AEE4-B8B1FF2C878E}" type="parTrans" cxnId="{2445BD42-8A12-483C-91C1-C46F32DCBE9B}">
      <dgm:prSet/>
      <dgm:spPr/>
      <dgm:t>
        <a:bodyPr/>
        <a:lstStyle/>
        <a:p>
          <a:endParaRPr lang="ru-RU"/>
        </a:p>
      </dgm:t>
    </dgm:pt>
    <dgm:pt modelId="{D31DDA5C-F762-4EB7-A624-C302089A3FF0}" type="sibTrans" cxnId="{2445BD42-8A12-483C-91C1-C46F32DCBE9B}">
      <dgm:prSet/>
      <dgm:spPr/>
      <dgm:t>
        <a:bodyPr/>
        <a:lstStyle/>
        <a:p>
          <a:endParaRPr lang="ru-RU"/>
        </a:p>
      </dgm:t>
    </dgm:pt>
    <dgm:pt modelId="{74D16E2A-E475-4178-A3C4-D9D560F30E88}">
      <dgm:prSet/>
      <dgm:spPr/>
      <dgm:t>
        <a:bodyPr/>
        <a:lstStyle/>
        <a:p>
          <a:pPr rtl="0"/>
          <a:r>
            <a:rPr lang="uk-UA" dirty="0" smtClean="0">
              <a:latin typeface="Bookman Old Style" panose="02050604050505020204" pitchFamily="18" charset="0"/>
            </a:rPr>
            <a:t>Запровадження інноваційної діяльності в роботі педагогів, адміністрації школи</a:t>
          </a:r>
          <a:endParaRPr lang="ru-RU" dirty="0">
            <a:latin typeface="Bookman Old Style" panose="02050604050505020204" pitchFamily="18" charset="0"/>
          </a:endParaRPr>
        </a:p>
      </dgm:t>
    </dgm:pt>
    <dgm:pt modelId="{7D537096-2E42-46B0-8252-99FD5EFD0E56}" type="parTrans" cxnId="{37D8B8DD-3B1A-40DA-8BCC-14F5FF459800}">
      <dgm:prSet/>
      <dgm:spPr/>
      <dgm:t>
        <a:bodyPr/>
        <a:lstStyle/>
        <a:p>
          <a:endParaRPr lang="ru-RU"/>
        </a:p>
      </dgm:t>
    </dgm:pt>
    <dgm:pt modelId="{6570F53F-3981-4E6D-BC7F-65BDDC6F2871}" type="sibTrans" cxnId="{37D8B8DD-3B1A-40DA-8BCC-14F5FF459800}">
      <dgm:prSet/>
      <dgm:spPr/>
      <dgm:t>
        <a:bodyPr/>
        <a:lstStyle/>
        <a:p>
          <a:endParaRPr lang="ru-RU"/>
        </a:p>
      </dgm:t>
    </dgm:pt>
    <dgm:pt modelId="{1D1DA73E-329A-442E-9651-DB9A9967700B}">
      <dgm:prSet/>
      <dgm:spPr/>
      <dgm:t>
        <a:bodyPr/>
        <a:lstStyle/>
        <a:p>
          <a:pPr rtl="0"/>
          <a:r>
            <a:rPr lang="uk-UA" dirty="0" smtClean="0">
              <a:latin typeface="Bookman Old Style" panose="02050604050505020204" pitchFamily="18" charset="0"/>
            </a:rPr>
            <a:t>Удосконалення рівня освітніх послуг</a:t>
          </a:r>
          <a:endParaRPr lang="ru-RU" dirty="0">
            <a:latin typeface="Bookman Old Style" panose="02050604050505020204" pitchFamily="18" charset="0"/>
          </a:endParaRPr>
        </a:p>
      </dgm:t>
    </dgm:pt>
    <dgm:pt modelId="{D5FB0B21-BA7C-4724-9566-E45F190A21F1}" type="parTrans" cxnId="{CCA16F6C-BC3F-4509-8B6F-1E537FB03924}">
      <dgm:prSet/>
      <dgm:spPr/>
      <dgm:t>
        <a:bodyPr/>
        <a:lstStyle/>
        <a:p>
          <a:endParaRPr lang="ru-RU"/>
        </a:p>
      </dgm:t>
    </dgm:pt>
    <dgm:pt modelId="{BC758855-D4AC-4A23-A566-94A8F8070FFD}" type="sibTrans" cxnId="{CCA16F6C-BC3F-4509-8B6F-1E537FB03924}">
      <dgm:prSet/>
      <dgm:spPr/>
      <dgm:t>
        <a:bodyPr/>
        <a:lstStyle/>
        <a:p>
          <a:endParaRPr lang="ru-RU"/>
        </a:p>
      </dgm:t>
    </dgm:pt>
    <dgm:pt modelId="{791DDF12-644E-4353-9368-F1141D17DFC9}">
      <dgm:prSet/>
      <dgm:spPr/>
      <dgm:t>
        <a:bodyPr/>
        <a:lstStyle/>
        <a:p>
          <a:pPr rtl="0"/>
          <a:r>
            <a:rPr lang="uk-UA" dirty="0" smtClean="0">
              <a:latin typeface="Bookman Old Style" panose="02050604050505020204" pitchFamily="18" charset="0"/>
            </a:rPr>
            <a:t>Створення у педагогічному колективі закладу освіти власної моделі інноваційного розвитку</a:t>
          </a:r>
          <a:endParaRPr lang="ru-RU" dirty="0">
            <a:latin typeface="Bookman Old Style" panose="02050604050505020204" pitchFamily="18" charset="0"/>
          </a:endParaRPr>
        </a:p>
      </dgm:t>
    </dgm:pt>
    <dgm:pt modelId="{5F512E96-8662-4F4F-A08D-327D5C4AE54C}" type="parTrans" cxnId="{C6AED071-C4B8-425A-B85B-CE346F4FE3AD}">
      <dgm:prSet/>
      <dgm:spPr/>
      <dgm:t>
        <a:bodyPr/>
        <a:lstStyle/>
        <a:p>
          <a:endParaRPr lang="ru-RU"/>
        </a:p>
      </dgm:t>
    </dgm:pt>
    <dgm:pt modelId="{19DDCAAA-2A20-4E83-8283-5FB0A854475E}" type="sibTrans" cxnId="{C6AED071-C4B8-425A-B85B-CE346F4FE3AD}">
      <dgm:prSet/>
      <dgm:spPr/>
      <dgm:t>
        <a:bodyPr/>
        <a:lstStyle/>
        <a:p>
          <a:endParaRPr lang="ru-RU"/>
        </a:p>
      </dgm:t>
    </dgm:pt>
    <dgm:pt modelId="{5C441C39-89A0-40DB-ABB7-A35A2AE73C53}">
      <dgm:prSet/>
      <dgm:spPr/>
      <dgm:t>
        <a:bodyPr/>
        <a:lstStyle/>
        <a:p>
          <a:pPr rtl="0"/>
          <a:r>
            <a:rPr lang="uk-UA" dirty="0" smtClean="0">
              <a:latin typeface="Bookman Old Style" panose="02050604050505020204" pitchFamily="18" charset="0"/>
            </a:rPr>
            <a:t>Забезпечення розвитку інформаційної взаємодії та інтеграції закладу освіти у світовий інформаційний освітній простір</a:t>
          </a:r>
          <a:endParaRPr lang="ru-RU" dirty="0">
            <a:latin typeface="Bookman Old Style" panose="02050604050505020204" pitchFamily="18" charset="0"/>
          </a:endParaRPr>
        </a:p>
      </dgm:t>
    </dgm:pt>
    <dgm:pt modelId="{702802AA-C0E9-4056-867C-7B41EF55AA2C}" type="parTrans" cxnId="{6E8D0834-ED5E-4CF8-8D05-D21F1A5CF504}">
      <dgm:prSet/>
      <dgm:spPr/>
      <dgm:t>
        <a:bodyPr/>
        <a:lstStyle/>
        <a:p>
          <a:endParaRPr lang="ru-RU"/>
        </a:p>
      </dgm:t>
    </dgm:pt>
    <dgm:pt modelId="{2E54A280-B179-4D77-BD30-744B35A1EA6C}" type="sibTrans" cxnId="{6E8D0834-ED5E-4CF8-8D05-D21F1A5CF504}">
      <dgm:prSet/>
      <dgm:spPr/>
      <dgm:t>
        <a:bodyPr/>
        <a:lstStyle/>
        <a:p>
          <a:endParaRPr lang="ru-RU"/>
        </a:p>
      </dgm:t>
    </dgm:pt>
    <dgm:pt modelId="{C05E82E5-5132-4D40-9E8A-452371CB3F73}" type="pres">
      <dgm:prSet presAssocID="{ADC6264F-5CD4-4D1B-B8C7-19E73B876370}" presName="Name0" presStyleCnt="0">
        <dgm:presLayoutVars>
          <dgm:chMax val="7"/>
          <dgm:chPref val="7"/>
          <dgm:dir/>
        </dgm:presLayoutVars>
      </dgm:prSet>
      <dgm:spPr/>
    </dgm:pt>
    <dgm:pt modelId="{6FC00943-D3B5-4551-8E79-E38E7FD1F569}" type="pres">
      <dgm:prSet presAssocID="{ADC6264F-5CD4-4D1B-B8C7-19E73B876370}" presName="Name1" presStyleCnt="0"/>
      <dgm:spPr/>
    </dgm:pt>
    <dgm:pt modelId="{C35F1E04-8CB5-4606-8936-1EB0D9A9DC85}" type="pres">
      <dgm:prSet presAssocID="{ADC6264F-5CD4-4D1B-B8C7-19E73B876370}" presName="cycle" presStyleCnt="0"/>
      <dgm:spPr/>
    </dgm:pt>
    <dgm:pt modelId="{6B839FCA-35D3-4A77-9A38-7B120C97F3EC}" type="pres">
      <dgm:prSet presAssocID="{ADC6264F-5CD4-4D1B-B8C7-19E73B876370}" presName="srcNode" presStyleLbl="node1" presStyleIdx="0" presStyleCnt="7"/>
      <dgm:spPr/>
    </dgm:pt>
    <dgm:pt modelId="{BA423BAB-2E86-486E-8F19-4A4765DE282D}" type="pres">
      <dgm:prSet presAssocID="{ADC6264F-5CD4-4D1B-B8C7-19E73B876370}" presName="conn" presStyleLbl="parChTrans1D2" presStyleIdx="0" presStyleCnt="1"/>
      <dgm:spPr/>
    </dgm:pt>
    <dgm:pt modelId="{225AE7C2-50D0-4E0E-88A4-D2A54F2FBC20}" type="pres">
      <dgm:prSet presAssocID="{ADC6264F-5CD4-4D1B-B8C7-19E73B876370}" presName="extraNode" presStyleLbl="node1" presStyleIdx="0" presStyleCnt="7"/>
      <dgm:spPr/>
    </dgm:pt>
    <dgm:pt modelId="{66A38C09-4E5A-4190-BBAF-24F314088333}" type="pres">
      <dgm:prSet presAssocID="{ADC6264F-5CD4-4D1B-B8C7-19E73B876370}" presName="dstNode" presStyleLbl="node1" presStyleIdx="0" presStyleCnt="7"/>
      <dgm:spPr/>
    </dgm:pt>
    <dgm:pt modelId="{03FF2AFC-DE41-406D-B641-518D17035D9E}" type="pres">
      <dgm:prSet presAssocID="{65331F91-1978-481F-B97B-1CCA6147FD16}" presName="text_1" presStyleLbl="node1" presStyleIdx="0" presStyleCnt="7">
        <dgm:presLayoutVars>
          <dgm:bulletEnabled val="1"/>
        </dgm:presLayoutVars>
      </dgm:prSet>
      <dgm:spPr/>
    </dgm:pt>
    <dgm:pt modelId="{CAE5040E-0FDF-4F8B-8FA2-9AF916499E9B}" type="pres">
      <dgm:prSet presAssocID="{65331F91-1978-481F-B97B-1CCA6147FD16}" presName="accent_1" presStyleCnt="0"/>
      <dgm:spPr/>
    </dgm:pt>
    <dgm:pt modelId="{CF27C305-E7E1-4CA4-A66C-130217F6C063}" type="pres">
      <dgm:prSet presAssocID="{65331F91-1978-481F-B97B-1CCA6147FD16}" presName="accentRepeatNode" presStyleLbl="solidFgAcc1" presStyleIdx="0" presStyleCnt="7"/>
      <dgm:spPr/>
    </dgm:pt>
    <dgm:pt modelId="{4D41504B-82BF-4882-91AE-ADC4049ADFFD}" type="pres">
      <dgm:prSet presAssocID="{DEAD45E2-BAFB-437F-BF7B-61E3902FB5EF}" presName="text_2" presStyleLbl="node1" presStyleIdx="1" presStyleCnt="7">
        <dgm:presLayoutVars>
          <dgm:bulletEnabled val="1"/>
        </dgm:presLayoutVars>
      </dgm:prSet>
      <dgm:spPr/>
    </dgm:pt>
    <dgm:pt modelId="{15D05CEA-9949-4FA7-BE67-F3EABA27C718}" type="pres">
      <dgm:prSet presAssocID="{DEAD45E2-BAFB-437F-BF7B-61E3902FB5EF}" presName="accent_2" presStyleCnt="0"/>
      <dgm:spPr/>
    </dgm:pt>
    <dgm:pt modelId="{1B80985C-DBC7-4BBD-9E93-655A0B724DDB}" type="pres">
      <dgm:prSet presAssocID="{DEAD45E2-BAFB-437F-BF7B-61E3902FB5EF}" presName="accentRepeatNode" presStyleLbl="solidFgAcc1" presStyleIdx="1" presStyleCnt="7"/>
      <dgm:spPr/>
    </dgm:pt>
    <dgm:pt modelId="{13ED14B6-4FA6-4D3C-82DA-E9664EF1FB3A}" type="pres">
      <dgm:prSet presAssocID="{A8474005-B2C3-49ED-A04D-E260801290B1}" presName="text_3" presStyleLbl="node1" presStyleIdx="2" presStyleCnt="7">
        <dgm:presLayoutVars>
          <dgm:bulletEnabled val="1"/>
        </dgm:presLayoutVars>
      </dgm:prSet>
      <dgm:spPr/>
    </dgm:pt>
    <dgm:pt modelId="{6493E229-20AB-45F8-8964-A0D8E2B11D6F}" type="pres">
      <dgm:prSet presAssocID="{A8474005-B2C3-49ED-A04D-E260801290B1}" presName="accent_3" presStyleCnt="0"/>
      <dgm:spPr/>
    </dgm:pt>
    <dgm:pt modelId="{1122A774-4C2C-40E1-82A7-E1AA927145C5}" type="pres">
      <dgm:prSet presAssocID="{A8474005-B2C3-49ED-A04D-E260801290B1}" presName="accentRepeatNode" presStyleLbl="solidFgAcc1" presStyleIdx="2" presStyleCnt="7"/>
      <dgm:spPr/>
    </dgm:pt>
    <dgm:pt modelId="{179C005F-31A4-45A1-800F-851FD6C8C55F}" type="pres">
      <dgm:prSet presAssocID="{74D16E2A-E475-4178-A3C4-D9D560F30E88}" presName="text_4" presStyleLbl="node1" presStyleIdx="3" presStyleCnt="7">
        <dgm:presLayoutVars>
          <dgm:bulletEnabled val="1"/>
        </dgm:presLayoutVars>
      </dgm:prSet>
      <dgm:spPr/>
    </dgm:pt>
    <dgm:pt modelId="{F68E6C4E-8326-4300-962B-662FC03AF4D7}" type="pres">
      <dgm:prSet presAssocID="{74D16E2A-E475-4178-A3C4-D9D560F30E88}" presName="accent_4" presStyleCnt="0"/>
      <dgm:spPr/>
    </dgm:pt>
    <dgm:pt modelId="{BCBF0A3E-7D28-4777-9CAE-D3AE1E560087}" type="pres">
      <dgm:prSet presAssocID="{74D16E2A-E475-4178-A3C4-D9D560F30E88}" presName="accentRepeatNode" presStyleLbl="solidFgAcc1" presStyleIdx="3" presStyleCnt="7"/>
      <dgm:spPr/>
    </dgm:pt>
    <dgm:pt modelId="{80BFA194-0281-42A7-ABBF-4C53AD3564D8}" type="pres">
      <dgm:prSet presAssocID="{1D1DA73E-329A-442E-9651-DB9A9967700B}" presName="text_5" presStyleLbl="node1" presStyleIdx="4" presStyleCnt="7">
        <dgm:presLayoutVars>
          <dgm:bulletEnabled val="1"/>
        </dgm:presLayoutVars>
      </dgm:prSet>
      <dgm:spPr/>
    </dgm:pt>
    <dgm:pt modelId="{6A84D3A3-9A32-48D6-8395-DF234DE3F911}" type="pres">
      <dgm:prSet presAssocID="{1D1DA73E-329A-442E-9651-DB9A9967700B}" presName="accent_5" presStyleCnt="0"/>
      <dgm:spPr/>
    </dgm:pt>
    <dgm:pt modelId="{967EDB15-6E30-4631-AB32-48A0F1F7BC14}" type="pres">
      <dgm:prSet presAssocID="{1D1DA73E-329A-442E-9651-DB9A9967700B}" presName="accentRepeatNode" presStyleLbl="solidFgAcc1" presStyleIdx="4" presStyleCnt="7"/>
      <dgm:spPr/>
    </dgm:pt>
    <dgm:pt modelId="{56B96F56-7D38-48E8-B65D-B2F89CFF7CBB}" type="pres">
      <dgm:prSet presAssocID="{791DDF12-644E-4353-9368-F1141D17DFC9}" presName="text_6" presStyleLbl="node1" presStyleIdx="5" presStyleCnt="7">
        <dgm:presLayoutVars>
          <dgm:bulletEnabled val="1"/>
        </dgm:presLayoutVars>
      </dgm:prSet>
      <dgm:spPr/>
    </dgm:pt>
    <dgm:pt modelId="{5147141C-A96F-4321-83E9-E5871B786E41}" type="pres">
      <dgm:prSet presAssocID="{791DDF12-644E-4353-9368-F1141D17DFC9}" presName="accent_6" presStyleCnt="0"/>
      <dgm:spPr/>
    </dgm:pt>
    <dgm:pt modelId="{554FF952-3105-4381-900C-838EC7636AFB}" type="pres">
      <dgm:prSet presAssocID="{791DDF12-644E-4353-9368-F1141D17DFC9}" presName="accentRepeatNode" presStyleLbl="solidFgAcc1" presStyleIdx="5" presStyleCnt="7"/>
      <dgm:spPr/>
    </dgm:pt>
    <dgm:pt modelId="{F66EB71E-94A1-426A-B72F-DDDBF1982C6E}" type="pres">
      <dgm:prSet presAssocID="{5C441C39-89A0-40DB-ABB7-A35A2AE73C53}" presName="text_7" presStyleLbl="node1" presStyleIdx="6" presStyleCnt="7">
        <dgm:presLayoutVars>
          <dgm:bulletEnabled val="1"/>
        </dgm:presLayoutVars>
      </dgm:prSet>
      <dgm:spPr/>
    </dgm:pt>
    <dgm:pt modelId="{BE2C6D11-1394-475B-83A9-ACE28D65D1F1}" type="pres">
      <dgm:prSet presAssocID="{5C441C39-89A0-40DB-ABB7-A35A2AE73C53}" presName="accent_7" presStyleCnt="0"/>
      <dgm:spPr/>
    </dgm:pt>
    <dgm:pt modelId="{88573DCE-7F77-49AB-8890-1BDD6DD3892B}" type="pres">
      <dgm:prSet presAssocID="{5C441C39-89A0-40DB-ABB7-A35A2AE73C53}" presName="accentRepeatNode" presStyleLbl="solidFgAcc1" presStyleIdx="6" presStyleCnt="7"/>
      <dgm:spPr/>
    </dgm:pt>
  </dgm:ptLst>
  <dgm:cxnLst>
    <dgm:cxn modelId="{94863E51-ADD0-4FA8-9421-1AA51CD7C222}" type="presOf" srcId="{74D16E2A-E475-4178-A3C4-D9D560F30E88}" destId="{179C005F-31A4-45A1-800F-851FD6C8C55F}" srcOrd="0" destOrd="0" presId="urn:microsoft.com/office/officeart/2008/layout/VerticalCurvedList"/>
    <dgm:cxn modelId="{B91EA9AC-C8FA-4AD8-98F0-FCDA88244EFB}" srcId="{ADC6264F-5CD4-4D1B-B8C7-19E73B876370}" destId="{65331F91-1978-481F-B97B-1CCA6147FD16}" srcOrd="0" destOrd="0" parTransId="{675C5E1A-9663-4662-8516-A52465CD7F6E}" sibTransId="{4AE43C52-3EF8-43E3-81AF-777ED315EEE3}"/>
    <dgm:cxn modelId="{2445BD42-8A12-483C-91C1-C46F32DCBE9B}" srcId="{ADC6264F-5CD4-4D1B-B8C7-19E73B876370}" destId="{A8474005-B2C3-49ED-A04D-E260801290B1}" srcOrd="2" destOrd="0" parTransId="{231751EA-65B0-41F9-AEE4-B8B1FF2C878E}" sibTransId="{D31DDA5C-F762-4EB7-A624-C302089A3FF0}"/>
    <dgm:cxn modelId="{EFC7216C-8C7D-4F5A-B414-F2EEBBFD46F5}" type="presOf" srcId="{ADC6264F-5CD4-4D1B-B8C7-19E73B876370}" destId="{C05E82E5-5132-4D40-9E8A-452371CB3F73}" srcOrd="0" destOrd="0" presId="urn:microsoft.com/office/officeart/2008/layout/VerticalCurvedList"/>
    <dgm:cxn modelId="{37D8B8DD-3B1A-40DA-8BCC-14F5FF459800}" srcId="{ADC6264F-5CD4-4D1B-B8C7-19E73B876370}" destId="{74D16E2A-E475-4178-A3C4-D9D560F30E88}" srcOrd="3" destOrd="0" parTransId="{7D537096-2E42-46B0-8252-99FD5EFD0E56}" sibTransId="{6570F53F-3981-4E6D-BC7F-65BDDC6F2871}"/>
    <dgm:cxn modelId="{6E8D0834-ED5E-4CF8-8D05-D21F1A5CF504}" srcId="{ADC6264F-5CD4-4D1B-B8C7-19E73B876370}" destId="{5C441C39-89A0-40DB-ABB7-A35A2AE73C53}" srcOrd="6" destOrd="0" parTransId="{702802AA-C0E9-4056-867C-7B41EF55AA2C}" sibTransId="{2E54A280-B179-4D77-BD30-744B35A1EA6C}"/>
    <dgm:cxn modelId="{C6AED071-C4B8-425A-B85B-CE346F4FE3AD}" srcId="{ADC6264F-5CD4-4D1B-B8C7-19E73B876370}" destId="{791DDF12-644E-4353-9368-F1141D17DFC9}" srcOrd="5" destOrd="0" parTransId="{5F512E96-8662-4F4F-A08D-327D5C4AE54C}" sibTransId="{19DDCAAA-2A20-4E83-8283-5FB0A854475E}"/>
    <dgm:cxn modelId="{5BF5CDDB-B39A-437D-BD5E-E5A3BAFCC412}" type="presOf" srcId="{4AE43C52-3EF8-43E3-81AF-777ED315EEE3}" destId="{BA423BAB-2E86-486E-8F19-4A4765DE282D}" srcOrd="0" destOrd="0" presId="urn:microsoft.com/office/officeart/2008/layout/VerticalCurvedList"/>
    <dgm:cxn modelId="{E0657FA8-BCB4-47CA-AF2D-22385F3B1EDB}" type="presOf" srcId="{791DDF12-644E-4353-9368-F1141D17DFC9}" destId="{56B96F56-7D38-48E8-B65D-B2F89CFF7CBB}" srcOrd="0" destOrd="0" presId="urn:microsoft.com/office/officeart/2008/layout/VerticalCurvedList"/>
    <dgm:cxn modelId="{017F357F-A3A5-40B1-83BA-94A6EA2C583F}" type="presOf" srcId="{5C441C39-89A0-40DB-ABB7-A35A2AE73C53}" destId="{F66EB71E-94A1-426A-B72F-DDDBF1982C6E}" srcOrd="0" destOrd="0" presId="urn:microsoft.com/office/officeart/2008/layout/VerticalCurvedList"/>
    <dgm:cxn modelId="{6F9531C9-CAB0-4F71-B174-0A26CDCB8F5E}" type="presOf" srcId="{65331F91-1978-481F-B97B-1CCA6147FD16}" destId="{03FF2AFC-DE41-406D-B641-518D17035D9E}" srcOrd="0" destOrd="0" presId="urn:microsoft.com/office/officeart/2008/layout/VerticalCurvedList"/>
    <dgm:cxn modelId="{CCA16F6C-BC3F-4509-8B6F-1E537FB03924}" srcId="{ADC6264F-5CD4-4D1B-B8C7-19E73B876370}" destId="{1D1DA73E-329A-442E-9651-DB9A9967700B}" srcOrd="4" destOrd="0" parTransId="{D5FB0B21-BA7C-4724-9566-E45F190A21F1}" sibTransId="{BC758855-D4AC-4A23-A566-94A8F8070FFD}"/>
    <dgm:cxn modelId="{89B004E8-8B5D-4757-B538-C7D683CEBD4E}" type="presOf" srcId="{DEAD45E2-BAFB-437F-BF7B-61E3902FB5EF}" destId="{4D41504B-82BF-4882-91AE-ADC4049ADFFD}" srcOrd="0" destOrd="0" presId="urn:microsoft.com/office/officeart/2008/layout/VerticalCurvedList"/>
    <dgm:cxn modelId="{EAC85CB8-B481-4F03-9DAC-ADFE621EAE7A}" type="presOf" srcId="{1D1DA73E-329A-442E-9651-DB9A9967700B}" destId="{80BFA194-0281-42A7-ABBF-4C53AD3564D8}" srcOrd="0" destOrd="0" presId="urn:microsoft.com/office/officeart/2008/layout/VerticalCurvedList"/>
    <dgm:cxn modelId="{9EA5F9A3-9C3B-4402-8D9E-E6019A0D65C3}" type="presOf" srcId="{A8474005-B2C3-49ED-A04D-E260801290B1}" destId="{13ED14B6-4FA6-4D3C-82DA-E9664EF1FB3A}" srcOrd="0" destOrd="0" presId="urn:microsoft.com/office/officeart/2008/layout/VerticalCurvedList"/>
    <dgm:cxn modelId="{0F3BB928-0FD9-439E-93AC-6E3099DD597C}" srcId="{ADC6264F-5CD4-4D1B-B8C7-19E73B876370}" destId="{DEAD45E2-BAFB-437F-BF7B-61E3902FB5EF}" srcOrd="1" destOrd="0" parTransId="{67CCC78B-A85F-408F-92A8-646763386307}" sibTransId="{FCA03C4B-D241-4201-8840-A401E94D7BAB}"/>
    <dgm:cxn modelId="{95C47A90-1542-4057-B90B-4BB20F6F060B}" type="presParOf" srcId="{C05E82E5-5132-4D40-9E8A-452371CB3F73}" destId="{6FC00943-D3B5-4551-8E79-E38E7FD1F569}" srcOrd="0" destOrd="0" presId="urn:microsoft.com/office/officeart/2008/layout/VerticalCurvedList"/>
    <dgm:cxn modelId="{AC155F42-0DAD-4B8B-98DB-98BDE332654B}" type="presParOf" srcId="{6FC00943-D3B5-4551-8E79-E38E7FD1F569}" destId="{C35F1E04-8CB5-4606-8936-1EB0D9A9DC85}" srcOrd="0" destOrd="0" presId="urn:microsoft.com/office/officeart/2008/layout/VerticalCurvedList"/>
    <dgm:cxn modelId="{84A8F710-5631-4F3D-9F71-B5E8EF53D7B5}" type="presParOf" srcId="{C35F1E04-8CB5-4606-8936-1EB0D9A9DC85}" destId="{6B839FCA-35D3-4A77-9A38-7B120C97F3EC}" srcOrd="0" destOrd="0" presId="urn:microsoft.com/office/officeart/2008/layout/VerticalCurvedList"/>
    <dgm:cxn modelId="{3B993F32-B4F3-4117-B166-5593F5A42934}" type="presParOf" srcId="{C35F1E04-8CB5-4606-8936-1EB0D9A9DC85}" destId="{BA423BAB-2E86-486E-8F19-4A4765DE282D}" srcOrd="1" destOrd="0" presId="urn:microsoft.com/office/officeart/2008/layout/VerticalCurvedList"/>
    <dgm:cxn modelId="{7FBA2E99-8A1D-4F89-943E-F3AC95319C0C}" type="presParOf" srcId="{C35F1E04-8CB5-4606-8936-1EB0D9A9DC85}" destId="{225AE7C2-50D0-4E0E-88A4-D2A54F2FBC20}" srcOrd="2" destOrd="0" presId="urn:microsoft.com/office/officeart/2008/layout/VerticalCurvedList"/>
    <dgm:cxn modelId="{8A8AE6E9-5C6D-4B27-BCE8-15B0D503ED91}" type="presParOf" srcId="{C35F1E04-8CB5-4606-8936-1EB0D9A9DC85}" destId="{66A38C09-4E5A-4190-BBAF-24F314088333}" srcOrd="3" destOrd="0" presId="urn:microsoft.com/office/officeart/2008/layout/VerticalCurvedList"/>
    <dgm:cxn modelId="{3C0254DC-2497-4D61-B707-7BCED065A3F9}" type="presParOf" srcId="{6FC00943-D3B5-4551-8E79-E38E7FD1F569}" destId="{03FF2AFC-DE41-406D-B641-518D17035D9E}" srcOrd="1" destOrd="0" presId="urn:microsoft.com/office/officeart/2008/layout/VerticalCurvedList"/>
    <dgm:cxn modelId="{ED0E7ED1-64AC-4FA4-AFCE-D4F5E934B0A4}" type="presParOf" srcId="{6FC00943-D3B5-4551-8E79-E38E7FD1F569}" destId="{CAE5040E-0FDF-4F8B-8FA2-9AF916499E9B}" srcOrd="2" destOrd="0" presId="urn:microsoft.com/office/officeart/2008/layout/VerticalCurvedList"/>
    <dgm:cxn modelId="{42CAA0C9-C6A8-44F3-8863-2C90B11E1D05}" type="presParOf" srcId="{CAE5040E-0FDF-4F8B-8FA2-9AF916499E9B}" destId="{CF27C305-E7E1-4CA4-A66C-130217F6C063}" srcOrd="0" destOrd="0" presId="urn:microsoft.com/office/officeart/2008/layout/VerticalCurvedList"/>
    <dgm:cxn modelId="{ACBBDF82-B36A-4D4F-8F97-3A57AAAB447E}" type="presParOf" srcId="{6FC00943-D3B5-4551-8E79-E38E7FD1F569}" destId="{4D41504B-82BF-4882-91AE-ADC4049ADFFD}" srcOrd="3" destOrd="0" presId="urn:microsoft.com/office/officeart/2008/layout/VerticalCurvedList"/>
    <dgm:cxn modelId="{F6EE6E4F-0B69-4A18-B990-3A3FDE5CD5D2}" type="presParOf" srcId="{6FC00943-D3B5-4551-8E79-E38E7FD1F569}" destId="{15D05CEA-9949-4FA7-BE67-F3EABA27C718}" srcOrd="4" destOrd="0" presId="urn:microsoft.com/office/officeart/2008/layout/VerticalCurvedList"/>
    <dgm:cxn modelId="{FF367914-0D34-4539-83AC-591D89AC860E}" type="presParOf" srcId="{15D05CEA-9949-4FA7-BE67-F3EABA27C718}" destId="{1B80985C-DBC7-4BBD-9E93-655A0B724DDB}" srcOrd="0" destOrd="0" presId="urn:microsoft.com/office/officeart/2008/layout/VerticalCurvedList"/>
    <dgm:cxn modelId="{C02996F2-45CC-4FD2-A03A-01AB09FF62B9}" type="presParOf" srcId="{6FC00943-D3B5-4551-8E79-E38E7FD1F569}" destId="{13ED14B6-4FA6-4D3C-82DA-E9664EF1FB3A}" srcOrd="5" destOrd="0" presId="urn:microsoft.com/office/officeart/2008/layout/VerticalCurvedList"/>
    <dgm:cxn modelId="{0CEAA652-8AA2-4CA1-9600-FDC878C88D5C}" type="presParOf" srcId="{6FC00943-D3B5-4551-8E79-E38E7FD1F569}" destId="{6493E229-20AB-45F8-8964-A0D8E2B11D6F}" srcOrd="6" destOrd="0" presId="urn:microsoft.com/office/officeart/2008/layout/VerticalCurvedList"/>
    <dgm:cxn modelId="{B1D0FC32-1348-48C6-B4DB-18EFEE65195F}" type="presParOf" srcId="{6493E229-20AB-45F8-8964-A0D8E2B11D6F}" destId="{1122A774-4C2C-40E1-82A7-E1AA927145C5}" srcOrd="0" destOrd="0" presId="urn:microsoft.com/office/officeart/2008/layout/VerticalCurvedList"/>
    <dgm:cxn modelId="{852B9454-2238-4D3A-82DF-D1A6F5BFD10E}" type="presParOf" srcId="{6FC00943-D3B5-4551-8E79-E38E7FD1F569}" destId="{179C005F-31A4-45A1-800F-851FD6C8C55F}" srcOrd="7" destOrd="0" presId="urn:microsoft.com/office/officeart/2008/layout/VerticalCurvedList"/>
    <dgm:cxn modelId="{F1601D9E-2AB9-4F84-A82B-58264F871DEB}" type="presParOf" srcId="{6FC00943-D3B5-4551-8E79-E38E7FD1F569}" destId="{F68E6C4E-8326-4300-962B-662FC03AF4D7}" srcOrd="8" destOrd="0" presId="urn:microsoft.com/office/officeart/2008/layout/VerticalCurvedList"/>
    <dgm:cxn modelId="{9D090DC8-C3CD-4513-A824-99D9D48E39F0}" type="presParOf" srcId="{F68E6C4E-8326-4300-962B-662FC03AF4D7}" destId="{BCBF0A3E-7D28-4777-9CAE-D3AE1E560087}" srcOrd="0" destOrd="0" presId="urn:microsoft.com/office/officeart/2008/layout/VerticalCurvedList"/>
    <dgm:cxn modelId="{8E53991E-6BB3-43D9-9C8D-A836A77FDBF2}" type="presParOf" srcId="{6FC00943-D3B5-4551-8E79-E38E7FD1F569}" destId="{80BFA194-0281-42A7-ABBF-4C53AD3564D8}" srcOrd="9" destOrd="0" presId="urn:microsoft.com/office/officeart/2008/layout/VerticalCurvedList"/>
    <dgm:cxn modelId="{96968430-1477-40A1-87CF-18B57313DF07}" type="presParOf" srcId="{6FC00943-D3B5-4551-8E79-E38E7FD1F569}" destId="{6A84D3A3-9A32-48D6-8395-DF234DE3F911}" srcOrd="10" destOrd="0" presId="urn:microsoft.com/office/officeart/2008/layout/VerticalCurvedList"/>
    <dgm:cxn modelId="{21130EBD-7D60-4063-802F-08A105A25F7B}" type="presParOf" srcId="{6A84D3A3-9A32-48D6-8395-DF234DE3F911}" destId="{967EDB15-6E30-4631-AB32-48A0F1F7BC14}" srcOrd="0" destOrd="0" presId="urn:microsoft.com/office/officeart/2008/layout/VerticalCurvedList"/>
    <dgm:cxn modelId="{E2520595-B7AA-4E1F-ACEC-1D6C571819BE}" type="presParOf" srcId="{6FC00943-D3B5-4551-8E79-E38E7FD1F569}" destId="{56B96F56-7D38-48E8-B65D-B2F89CFF7CBB}" srcOrd="11" destOrd="0" presId="urn:microsoft.com/office/officeart/2008/layout/VerticalCurvedList"/>
    <dgm:cxn modelId="{B90A3A6D-C5C4-46B9-9632-85E66722578E}" type="presParOf" srcId="{6FC00943-D3B5-4551-8E79-E38E7FD1F569}" destId="{5147141C-A96F-4321-83E9-E5871B786E41}" srcOrd="12" destOrd="0" presId="urn:microsoft.com/office/officeart/2008/layout/VerticalCurvedList"/>
    <dgm:cxn modelId="{EF0B5BE6-5BC4-4660-98DE-FF238807B8FA}" type="presParOf" srcId="{5147141C-A96F-4321-83E9-E5871B786E41}" destId="{554FF952-3105-4381-900C-838EC7636AFB}" srcOrd="0" destOrd="0" presId="urn:microsoft.com/office/officeart/2008/layout/VerticalCurvedList"/>
    <dgm:cxn modelId="{FB70A1C1-0FA3-4D9D-A5B7-05C2AF0890A7}" type="presParOf" srcId="{6FC00943-D3B5-4551-8E79-E38E7FD1F569}" destId="{F66EB71E-94A1-426A-B72F-DDDBF1982C6E}" srcOrd="13" destOrd="0" presId="urn:microsoft.com/office/officeart/2008/layout/VerticalCurvedList"/>
    <dgm:cxn modelId="{1564420F-BF39-449F-8751-8EB208BF3FC7}" type="presParOf" srcId="{6FC00943-D3B5-4551-8E79-E38E7FD1F569}" destId="{BE2C6D11-1394-475B-83A9-ACE28D65D1F1}" srcOrd="14" destOrd="0" presId="urn:microsoft.com/office/officeart/2008/layout/VerticalCurvedList"/>
    <dgm:cxn modelId="{E5BCBF65-DD18-4820-9139-BCD96B073B01}" type="presParOf" srcId="{BE2C6D11-1394-475B-83A9-ACE28D65D1F1}" destId="{88573DCE-7F77-49AB-8890-1BDD6DD3892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BCD98A-7896-4741-9989-0EB3CB237308}">
      <dsp:nvSpPr>
        <dsp:cNvPr id="0" name=""/>
        <dsp:cNvSpPr/>
      </dsp:nvSpPr>
      <dsp:spPr>
        <a:xfrm rot="10800000">
          <a:off x="2234385" y="1178"/>
          <a:ext cx="6992874" cy="1892089"/>
        </a:xfrm>
        <a:prstGeom prst="homePlate">
          <a:avLst/>
        </a:prstGeom>
        <a:solidFill>
          <a:srgbClr val="FF99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4359" tIns="163830" rIns="305816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300" b="0" i="1" kern="1200" dirty="0" smtClean="0">
              <a:solidFill>
                <a:srgbClr val="660033"/>
              </a:solidFill>
              <a:latin typeface="Bookman Old Style" panose="02050604050505020204" pitchFamily="18" charset="0"/>
            </a:rPr>
            <a:t>Організаційно-психологічні заходи</a:t>
          </a:r>
          <a:endParaRPr lang="ru-RU" sz="4300" b="0" i="1" kern="1200" dirty="0">
            <a:solidFill>
              <a:srgbClr val="660033"/>
            </a:solidFill>
            <a:latin typeface="Bookman Old Style" panose="02050604050505020204" pitchFamily="18" charset="0"/>
          </a:endParaRPr>
        </a:p>
      </dsp:txBody>
      <dsp:txXfrm rot="10800000">
        <a:off x="2707407" y="1178"/>
        <a:ext cx="6519852" cy="1892089"/>
      </dsp:txXfrm>
    </dsp:sp>
    <dsp:sp modelId="{6611BF6D-4DB9-4BF0-BDBB-766AAFAF1C22}">
      <dsp:nvSpPr>
        <dsp:cNvPr id="0" name=""/>
        <dsp:cNvSpPr/>
      </dsp:nvSpPr>
      <dsp:spPr>
        <a:xfrm>
          <a:off x="1288340" y="1178"/>
          <a:ext cx="1892089" cy="189208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2CA774-589B-4970-B559-921B48119361}">
      <dsp:nvSpPr>
        <dsp:cNvPr id="0" name=""/>
        <dsp:cNvSpPr/>
      </dsp:nvSpPr>
      <dsp:spPr>
        <a:xfrm rot="10800000">
          <a:off x="2206693" y="2459248"/>
          <a:ext cx="6992874" cy="1892089"/>
        </a:xfrm>
        <a:prstGeom prst="homePlate">
          <a:avLst/>
        </a:prstGeom>
        <a:solidFill>
          <a:srgbClr val="FF993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4359" tIns="163830" rIns="305816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300" i="1" kern="1200" dirty="0" smtClean="0">
              <a:solidFill>
                <a:srgbClr val="990000"/>
              </a:solidFill>
              <a:latin typeface="Bookman Old Style" panose="02050604050505020204" pitchFamily="18" charset="0"/>
            </a:rPr>
            <a:t>Методичні заходи</a:t>
          </a:r>
          <a:endParaRPr lang="ru-RU" sz="4300" i="1" kern="1200" dirty="0">
            <a:solidFill>
              <a:srgbClr val="990000"/>
            </a:solidFill>
            <a:latin typeface="Bookman Old Style" panose="02050604050505020204" pitchFamily="18" charset="0"/>
          </a:endParaRPr>
        </a:p>
      </dsp:txBody>
      <dsp:txXfrm rot="10800000">
        <a:off x="2679715" y="2459248"/>
        <a:ext cx="6519852" cy="1892089"/>
      </dsp:txXfrm>
    </dsp:sp>
    <dsp:sp modelId="{CB1DDFCB-3E57-43DF-B21A-13C2BF25519D}">
      <dsp:nvSpPr>
        <dsp:cNvPr id="0" name=""/>
        <dsp:cNvSpPr/>
      </dsp:nvSpPr>
      <dsp:spPr>
        <a:xfrm>
          <a:off x="1288340" y="2458070"/>
          <a:ext cx="1892089" cy="189208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423BAB-2E86-486E-8F19-4A4765DE282D}">
      <dsp:nvSpPr>
        <dsp:cNvPr id="0" name=""/>
        <dsp:cNvSpPr/>
      </dsp:nvSpPr>
      <dsp:spPr>
        <a:xfrm>
          <a:off x="-6293048" y="-963358"/>
          <a:ext cx="7496242" cy="7496242"/>
        </a:xfrm>
        <a:prstGeom prst="blockArc">
          <a:avLst>
            <a:gd name="adj1" fmla="val 18900000"/>
            <a:gd name="adj2" fmla="val 2700000"/>
            <a:gd name="adj3" fmla="val 288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FF2AFC-DE41-406D-B641-518D17035D9E}">
      <dsp:nvSpPr>
        <dsp:cNvPr id="0" name=""/>
        <dsp:cNvSpPr/>
      </dsp:nvSpPr>
      <dsp:spPr>
        <a:xfrm>
          <a:off x="390702" y="253190"/>
          <a:ext cx="10528526" cy="50615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763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Bookman Old Style" panose="02050604050505020204" pitchFamily="18" charset="0"/>
            </a:rPr>
            <a:t>Узагальнення основних шляхів, форм , засобів та умов, які забезпечують якісну організацію освітнього процесу</a:t>
          </a:r>
          <a:endParaRPr lang="ru-RU" sz="1500" kern="1200" dirty="0">
            <a:latin typeface="Bookman Old Style" panose="02050604050505020204" pitchFamily="18" charset="0"/>
          </a:endParaRPr>
        </a:p>
      </dsp:txBody>
      <dsp:txXfrm>
        <a:off x="390702" y="253190"/>
        <a:ext cx="10528526" cy="506158"/>
      </dsp:txXfrm>
    </dsp:sp>
    <dsp:sp modelId="{CF27C305-E7E1-4CA4-A66C-130217F6C063}">
      <dsp:nvSpPr>
        <dsp:cNvPr id="0" name=""/>
        <dsp:cNvSpPr/>
      </dsp:nvSpPr>
      <dsp:spPr>
        <a:xfrm>
          <a:off x="74353" y="189920"/>
          <a:ext cx="632698" cy="632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41504B-82BF-4882-91AE-ADC4049ADFFD}">
      <dsp:nvSpPr>
        <dsp:cNvPr id="0" name=""/>
        <dsp:cNvSpPr/>
      </dsp:nvSpPr>
      <dsp:spPr>
        <a:xfrm>
          <a:off x="849074" y="1012873"/>
          <a:ext cx="10070154" cy="506158"/>
        </a:xfrm>
        <a:prstGeom prst="rect">
          <a:avLst/>
        </a:prstGeom>
        <a:solidFill>
          <a:schemeClr val="accent4">
            <a:hueOff val="1732615"/>
            <a:satOff val="-7995"/>
            <a:lumOff val="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763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Bookman Old Style" panose="02050604050505020204" pitchFamily="18" charset="0"/>
            </a:rPr>
            <a:t>Відкритість школи до нововведень в умовах динамічного розвитку освіти</a:t>
          </a:r>
          <a:endParaRPr lang="ru-RU" sz="1500" kern="1200" dirty="0">
            <a:latin typeface="Bookman Old Style" panose="02050604050505020204" pitchFamily="18" charset="0"/>
          </a:endParaRPr>
        </a:p>
      </dsp:txBody>
      <dsp:txXfrm>
        <a:off x="849074" y="1012873"/>
        <a:ext cx="10070154" cy="506158"/>
      </dsp:txXfrm>
    </dsp:sp>
    <dsp:sp modelId="{1B80985C-DBC7-4BBD-9E93-655A0B724DDB}">
      <dsp:nvSpPr>
        <dsp:cNvPr id="0" name=""/>
        <dsp:cNvSpPr/>
      </dsp:nvSpPr>
      <dsp:spPr>
        <a:xfrm>
          <a:off x="532725" y="949604"/>
          <a:ext cx="632698" cy="632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732615"/>
              <a:satOff val="-7995"/>
              <a:lumOff val="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ED14B6-4FA6-4D3C-82DA-E9664EF1FB3A}">
      <dsp:nvSpPr>
        <dsp:cNvPr id="0" name=""/>
        <dsp:cNvSpPr/>
      </dsp:nvSpPr>
      <dsp:spPr>
        <a:xfrm>
          <a:off x="1100259" y="1772000"/>
          <a:ext cx="9818968" cy="506158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763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Bookman Old Style" panose="02050604050505020204" pitchFamily="18" charset="0"/>
            </a:rPr>
            <a:t>Ефективна організація науково-методичних структур колегіального управління</a:t>
          </a:r>
          <a:endParaRPr lang="ru-RU" sz="1500" kern="1200" dirty="0">
            <a:latin typeface="Bookman Old Style" panose="02050604050505020204" pitchFamily="18" charset="0"/>
          </a:endParaRPr>
        </a:p>
      </dsp:txBody>
      <dsp:txXfrm>
        <a:off x="1100259" y="1772000"/>
        <a:ext cx="9818968" cy="506158"/>
      </dsp:txXfrm>
    </dsp:sp>
    <dsp:sp modelId="{1122A774-4C2C-40E1-82A7-E1AA927145C5}">
      <dsp:nvSpPr>
        <dsp:cNvPr id="0" name=""/>
        <dsp:cNvSpPr/>
      </dsp:nvSpPr>
      <dsp:spPr>
        <a:xfrm>
          <a:off x="783910" y="1708730"/>
          <a:ext cx="632698" cy="632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C005F-31A4-45A1-800F-851FD6C8C55F}">
      <dsp:nvSpPr>
        <dsp:cNvPr id="0" name=""/>
        <dsp:cNvSpPr/>
      </dsp:nvSpPr>
      <dsp:spPr>
        <a:xfrm>
          <a:off x="1180461" y="2531683"/>
          <a:ext cx="9738767" cy="506158"/>
        </a:xfrm>
        <a:prstGeom prst="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763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Bookman Old Style" panose="02050604050505020204" pitchFamily="18" charset="0"/>
            </a:rPr>
            <a:t>Запровадження інноваційної діяльності в роботі педагогів, адміністрації школи</a:t>
          </a:r>
          <a:endParaRPr lang="ru-RU" sz="1500" kern="1200" dirty="0">
            <a:latin typeface="Bookman Old Style" panose="02050604050505020204" pitchFamily="18" charset="0"/>
          </a:endParaRPr>
        </a:p>
      </dsp:txBody>
      <dsp:txXfrm>
        <a:off x="1180461" y="2531683"/>
        <a:ext cx="9738767" cy="506158"/>
      </dsp:txXfrm>
    </dsp:sp>
    <dsp:sp modelId="{BCBF0A3E-7D28-4777-9CAE-D3AE1E560087}">
      <dsp:nvSpPr>
        <dsp:cNvPr id="0" name=""/>
        <dsp:cNvSpPr/>
      </dsp:nvSpPr>
      <dsp:spPr>
        <a:xfrm>
          <a:off x="864111" y="2468413"/>
          <a:ext cx="632698" cy="632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BFA194-0281-42A7-ABBF-4C53AD3564D8}">
      <dsp:nvSpPr>
        <dsp:cNvPr id="0" name=""/>
        <dsp:cNvSpPr/>
      </dsp:nvSpPr>
      <dsp:spPr>
        <a:xfrm>
          <a:off x="1100259" y="3291367"/>
          <a:ext cx="9818968" cy="506158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763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Bookman Old Style" panose="02050604050505020204" pitchFamily="18" charset="0"/>
            </a:rPr>
            <a:t>Удосконалення рівня освітніх послуг</a:t>
          </a:r>
          <a:endParaRPr lang="ru-RU" sz="1500" kern="1200" dirty="0">
            <a:latin typeface="Bookman Old Style" panose="02050604050505020204" pitchFamily="18" charset="0"/>
          </a:endParaRPr>
        </a:p>
      </dsp:txBody>
      <dsp:txXfrm>
        <a:off x="1100259" y="3291367"/>
        <a:ext cx="9818968" cy="506158"/>
      </dsp:txXfrm>
    </dsp:sp>
    <dsp:sp modelId="{967EDB15-6E30-4631-AB32-48A0F1F7BC14}">
      <dsp:nvSpPr>
        <dsp:cNvPr id="0" name=""/>
        <dsp:cNvSpPr/>
      </dsp:nvSpPr>
      <dsp:spPr>
        <a:xfrm>
          <a:off x="783910" y="3228097"/>
          <a:ext cx="632698" cy="632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B96F56-7D38-48E8-B65D-B2F89CFF7CBB}">
      <dsp:nvSpPr>
        <dsp:cNvPr id="0" name=""/>
        <dsp:cNvSpPr/>
      </dsp:nvSpPr>
      <dsp:spPr>
        <a:xfrm>
          <a:off x="849074" y="4050493"/>
          <a:ext cx="10070154" cy="506158"/>
        </a:xfrm>
        <a:prstGeom prst="rect">
          <a:avLst/>
        </a:prstGeom>
        <a:solidFill>
          <a:schemeClr val="accent4">
            <a:hueOff val="8663077"/>
            <a:satOff val="-39973"/>
            <a:lumOff val="1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763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Bookman Old Style" panose="02050604050505020204" pitchFamily="18" charset="0"/>
            </a:rPr>
            <a:t>Створення у педагогічному колективі закладу освіти власної моделі інноваційного розвитку</a:t>
          </a:r>
          <a:endParaRPr lang="ru-RU" sz="1500" kern="1200" dirty="0">
            <a:latin typeface="Bookman Old Style" panose="02050604050505020204" pitchFamily="18" charset="0"/>
          </a:endParaRPr>
        </a:p>
      </dsp:txBody>
      <dsp:txXfrm>
        <a:off x="849074" y="4050493"/>
        <a:ext cx="10070154" cy="506158"/>
      </dsp:txXfrm>
    </dsp:sp>
    <dsp:sp modelId="{554FF952-3105-4381-900C-838EC7636AFB}">
      <dsp:nvSpPr>
        <dsp:cNvPr id="0" name=""/>
        <dsp:cNvSpPr/>
      </dsp:nvSpPr>
      <dsp:spPr>
        <a:xfrm>
          <a:off x="532725" y="3987223"/>
          <a:ext cx="632698" cy="632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8663077"/>
              <a:satOff val="-39973"/>
              <a:lumOff val="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EB71E-94A1-426A-B72F-DDDBF1982C6E}">
      <dsp:nvSpPr>
        <dsp:cNvPr id="0" name=""/>
        <dsp:cNvSpPr/>
      </dsp:nvSpPr>
      <dsp:spPr>
        <a:xfrm>
          <a:off x="390702" y="4810176"/>
          <a:ext cx="10528526" cy="506158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763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Bookman Old Style" panose="02050604050505020204" pitchFamily="18" charset="0"/>
            </a:rPr>
            <a:t>Забезпечення розвитку інформаційної взаємодії та інтеграції закладу освіти у світовий інформаційний освітній простір</a:t>
          </a:r>
          <a:endParaRPr lang="ru-RU" sz="1500" kern="1200" dirty="0">
            <a:latin typeface="Bookman Old Style" panose="02050604050505020204" pitchFamily="18" charset="0"/>
          </a:endParaRPr>
        </a:p>
      </dsp:txBody>
      <dsp:txXfrm>
        <a:off x="390702" y="4810176"/>
        <a:ext cx="10528526" cy="506158"/>
      </dsp:txXfrm>
    </dsp:sp>
    <dsp:sp modelId="{88573DCE-7F77-49AB-8890-1BDD6DD3892B}">
      <dsp:nvSpPr>
        <dsp:cNvPr id="0" name=""/>
        <dsp:cNvSpPr/>
      </dsp:nvSpPr>
      <dsp:spPr>
        <a:xfrm>
          <a:off x="74353" y="4746907"/>
          <a:ext cx="632698" cy="632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415B1-C52E-4368-A85B-E75E050372DE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752C9-878E-4782-8BA0-97DD113A17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628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752C9-878E-4782-8BA0-97DD113A17D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704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752C9-878E-4782-8BA0-97DD113A17D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116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5149-8057-4198-AD89-E3227476C116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245C-E8DB-49C9-AC6D-2D2BFA355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61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5149-8057-4198-AD89-E3227476C116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245C-E8DB-49C9-AC6D-2D2BFA355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56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5149-8057-4198-AD89-E3227476C116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245C-E8DB-49C9-AC6D-2D2BFA355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42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5149-8057-4198-AD89-E3227476C116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245C-E8DB-49C9-AC6D-2D2BFA355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79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5149-8057-4198-AD89-E3227476C116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245C-E8DB-49C9-AC6D-2D2BFA355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4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5149-8057-4198-AD89-E3227476C116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245C-E8DB-49C9-AC6D-2D2BFA355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545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5149-8057-4198-AD89-E3227476C116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245C-E8DB-49C9-AC6D-2D2BFA355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97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5149-8057-4198-AD89-E3227476C116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245C-E8DB-49C9-AC6D-2D2BFA355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12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5149-8057-4198-AD89-E3227476C116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245C-E8DB-49C9-AC6D-2D2BFA355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00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5149-8057-4198-AD89-E3227476C116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245C-E8DB-49C9-AC6D-2D2BFA355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44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5149-8057-4198-AD89-E3227476C116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245C-E8DB-49C9-AC6D-2D2BFA355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85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35149-8057-4198-AD89-E3227476C116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2245C-E8DB-49C9-AC6D-2D2BFA355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60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655" y="0"/>
            <a:ext cx="12256655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83597"/>
            <a:ext cx="10515600" cy="2424258"/>
          </a:xfrm>
        </p:spPr>
        <p:txBody>
          <a:bodyPr>
            <a:normAutofit/>
          </a:bodyPr>
          <a:lstStyle/>
          <a:p>
            <a:pPr algn="ctr"/>
            <a:r>
              <a:rPr lang="uk-UA" sz="7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CC"/>
                </a:solidFill>
                <a:latin typeface="Bookman Old Style" panose="02050604050505020204" pitchFamily="18" charset="0"/>
              </a:rPr>
              <a:t>Проєкт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2918691"/>
            <a:ext cx="10515600" cy="32582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</a:rPr>
              <a:t>«Інновації в сучасній школі»</a:t>
            </a:r>
            <a:endParaRPr lang="ru-RU" sz="5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0000FF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654"/>
            <a:ext cx="4270665" cy="212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470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1" y="0"/>
            <a:ext cx="12044218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90099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</a:rPr>
              <a:t>Мета:</a:t>
            </a:r>
            <a:endParaRPr lang="ru-RU" sz="88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990099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26473" y="1825625"/>
            <a:ext cx="10827327" cy="4351338"/>
          </a:xfrm>
        </p:spPr>
        <p:txBody>
          <a:bodyPr>
            <a:normAutofit/>
          </a:bodyPr>
          <a:lstStyle/>
          <a:p>
            <a:r>
              <a:rPr lang="uk-UA" sz="4400" b="1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Підвищення рівня майстерності вчителів, спрямування їхньої роботи на реалізацію творчого потенціалу, пошук ефективних шляхів застосування результатів досліджень</a:t>
            </a:r>
            <a:endParaRPr lang="ru-RU" sz="4400" b="1" i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655" y="4498110"/>
            <a:ext cx="3349465" cy="200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727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-175491"/>
            <a:ext cx="10515600" cy="1219201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</a:rPr>
              <a:t>Завдання проєкту</a:t>
            </a:r>
            <a:endParaRPr lang="ru-RU" sz="48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87217" y="886691"/>
            <a:ext cx="10984345" cy="52717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990033"/>
                </a:solidFill>
                <a:latin typeface="Bookman Old Style" panose="02050604050505020204" pitchFamily="18" charset="0"/>
              </a:rPr>
              <a:t>Оновлення змісту навчання та побудова його на концептуальній основі новаторських освітніх технологій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990033"/>
                </a:solidFill>
                <a:latin typeface="Bookman Old Style" panose="02050604050505020204" pitchFamily="18" charset="0"/>
              </a:rPr>
              <a:t>Розвиток системи забезпечення якості освітніх послуг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990033"/>
                </a:solidFill>
                <a:latin typeface="Bookman Old Style" panose="02050604050505020204" pitchFamily="18" charset="0"/>
              </a:rPr>
              <a:t>Підвищення ефективності управління якістю освіти в школі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990033"/>
                </a:solidFill>
                <a:latin typeface="Bookman Old Style" panose="02050604050505020204" pitchFamily="18" charset="0"/>
              </a:rPr>
              <a:t>Підвищення конкурентоздатності школи в соціумі міста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990033"/>
                </a:solidFill>
                <a:latin typeface="Bookman Old Style" panose="02050604050505020204" pitchFamily="18" charset="0"/>
              </a:rPr>
              <a:t>Пошук та розробка ефективних методів навчання і виховання учнів, управління навчальним процесом та професійним розвитком педагогів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990033"/>
                </a:solidFill>
                <a:latin typeface="Bookman Old Style" panose="02050604050505020204" pitchFamily="18" charset="0"/>
              </a:rPr>
              <a:t>Упровадження нових та модернізованих форм і методів управлінської діяльності</a:t>
            </a:r>
            <a:endParaRPr lang="ru-RU" dirty="0">
              <a:solidFill>
                <a:srgbClr val="990033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906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2734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ookman Old Style" panose="02050604050505020204" pitchFamily="18" charset="0"/>
              </a:rPr>
              <a:t>Шляхи реалізації проєкту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6748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201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6327"/>
            <a:ext cx="10515600" cy="1404361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ookman Old Style" panose="02050604050505020204" pitchFamily="18" charset="0"/>
              </a:rPr>
              <a:t>1.Організаційно-психологічні заходи </a:t>
            </a:r>
            <a:endParaRPr lang="ru-RU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6218"/>
            <a:ext cx="11095182" cy="5347855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Теоретична, наукова методична підтримка інноваційної роботи педагогів, створення сприятливого психологічного клімату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Запровадження інновацій в управлінні НЗ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Здійснення діагностики виявлення готовності педагога до інноваційної діяльності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Продовження вивчення педагогічного досвіду вчителів школи, міста, України щодо впровадження інновацій </a:t>
            </a:r>
            <a:r>
              <a:rPr lang="uk-UA" dirty="0">
                <a:solidFill>
                  <a:srgbClr val="000099"/>
                </a:solidFill>
                <a:latin typeface="Bookman Old Style" panose="02050604050505020204" pitchFamily="18" charset="0"/>
              </a:rPr>
              <a:t>у</a:t>
            </a: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 практику роботи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Проведення діагностування рівня підготовленості педагогічних працівників до інноваційної діяльності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Управління процесом впровадження інноваційних проєктів у школі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Залучення вчителів до поширення досвіду роботи з питання впровадження інновацій в освітній процес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Проведення аналізу  впровадження інноваційних проєктів у школі</a:t>
            </a:r>
          </a:p>
        </p:txBody>
      </p:sp>
    </p:spTree>
    <p:extLst>
      <p:ext uri="{BB962C8B-B14F-4D97-AF65-F5344CB8AC3E}">
        <p14:creationId xmlns:p14="http://schemas.microsoft.com/office/powerpoint/2010/main" val="1065026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4655"/>
            <a:ext cx="12118108" cy="679334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257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ookman Old Style" panose="02050604050505020204" pitchFamily="18" charset="0"/>
              </a:rPr>
              <a:t>2. Методичні заходи</a:t>
            </a:r>
            <a:endParaRPr lang="ru-RU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473" y="1450109"/>
            <a:ext cx="11526981" cy="5407891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Заходи по реалізації методичної теми закладу « Реалізація формули нової школи як платформи для успішної самореалізації особистості дитини»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Проведення дослідно-експериментальної роботи « Програма розвитку професійної компетентності педагогічного персоналу навчального закладу»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Проведення дослідно-експериментальної роботи за темою  «Впровадження мультипрофільного навчання в старших класах ЗНЗ»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Організація та проведення Тижнів педагогічної майстерності</a:t>
            </a: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Вивчення роботи вчителів ,які працюють за проєктом «Інтелект України»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Науково-практична конференція « Паралельне вивчення двох іноземних мов як фактор позитивного впливу на формування соціолінгвістичних, соціокультурних  та </a:t>
            </a:r>
            <a:r>
              <a:rPr lang="uk-UA" dirty="0" err="1" smtClean="0">
                <a:solidFill>
                  <a:srgbClr val="000099"/>
                </a:solidFill>
                <a:latin typeface="Bookman Old Style" panose="02050604050505020204" pitchFamily="18" charset="0"/>
              </a:rPr>
              <a:t>лінгвоукраїнознавчих</a:t>
            </a: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 компетенцій в процесі розвитку і становлення дитини в умовах євроінтеграції»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Шкільний конкурс « Мій кращий урок»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Проєктування оновленого освітнього простору школи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Тренінг « Інновації в освітньому процесі»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Методична рада « Інноваційна діяльність педагога як чинник професійного зростання»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Організація та проведення методичного Освітнього хабу «Професійне зростання вчителя у сучасному освітньому  просторі»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Педагогічна рада « Інноваційна діяльність як один із шляхів підвищення якості  освітнього процесу у закладі»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Підготовка методичного збірника « Інновації в освітньому закладі (  з досвіду роботи ЗЗСО №243)»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37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891" y="-1"/>
            <a:ext cx="12155055" cy="7130473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9566"/>
          </a:xfrm>
        </p:spPr>
        <p:txBody>
          <a:bodyPr/>
          <a:lstStyle/>
          <a:p>
            <a:pPr algn="ctr"/>
            <a:r>
              <a:rPr lang="uk-UA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>Очікувані  результати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rgbClr val="0099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79790"/>
              </p:ext>
            </p:extLst>
          </p:nvPr>
        </p:nvGraphicFramePr>
        <p:xfrm>
          <a:off x="699654" y="1108365"/>
          <a:ext cx="10993582" cy="5569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66037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420</Words>
  <Application>Microsoft Office PowerPoint</Application>
  <PresentationFormat>Широкоэкранный</PresentationFormat>
  <Paragraphs>47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Calibri</vt:lpstr>
      <vt:lpstr>Calibri Light</vt:lpstr>
      <vt:lpstr>Wingdings</vt:lpstr>
      <vt:lpstr>Тема Office</vt:lpstr>
      <vt:lpstr>Проєкт </vt:lpstr>
      <vt:lpstr>Мета:</vt:lpstr>
      <vt:lpstr>Завдання проєкту</vt:lpstr>
      <vt:lpstr>Шляхи реалізації проєкту</vt:lpstr>
      <vt:lpstr>1.Організаційно-психологічні заходи </vt:lpstr>
      <vt:lpstr>2. Методичні заходи</vt:lpstr>
      <vt:lpstr>Очікувані  результати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Проєкт </dc:title>
  <dc:creator>Liudmila</dc:creator>
  <cp:lastModifiedBy>Liudmila</cp:lastModifiedBy>
  <cp:revision>17</cp:revision>
  <dcterms:created xsi:type="dcterms:W3CDTF">2021-01-31T19:00:58Z</dcterms:created>
  <dcterms:modified xsi:type="dcterms:W3CDTF">2021-01-31T20:32:46Z</dcterms:modified>
</cp:coreProperties>
</file>